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65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3/13/2026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85801"/>
            <a:ext cx="7772400" cy="761999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9600" y="1676400"/>
            <a:ext cx="7696200" cy="4648200"/>
          </a:xfrm>
        </p:spPr>
        <p:txBody>
          <a:bodyPr>
            <a:normAutofit/>
          </a:bodyPr>
          <a:lstStyle/>
          <a:p>
            <a:r>
              <a:rPr lang="en-US" dirty="0" smtClean="0"/>
              <a:t>Topic-</a:t>
            </a:r>
            <a:r>
              <a:rPr lang="en-US" sz="3600" b="1" dirty="0" smtClean="0"/>
              <a:t>Council of </a:t>
            </a:r>
            <a:r>
              <a:rPr lang="en-US" sz="3600" b="1" dirty="0" smtClean="0"/>
              <a:t>Ministers</a:t>
            </a:r>
            <a:endParaRPr lang="en-US" b="1" dirty="0" smtClean="0"/>
          </a:p>
          <a:p>
            <a:endParaRPr lang="en-US" dirty="0" smtClean="0"/>
          </a:p>
          <a:p>
            <a:r>
              <a:rPr lang="en-US" dirty="0" smtClean="0"/>
              <a:t>Presented by- </a:t>
            </a:r>
            <a:r>
              <a:rPr lang="en-US" b="1" dirty="0" err="1" smtClean="0"/>
              <a:t>Pranjal</a:t>
            </a:r>
            <a:r>
              <a:rPr lang="en-US" b="1" dirty="0" smtClean="0"/>
              <a:t> </a:t>
            </a:r>
            <a:r>
              <a:rPr lang="en-US" b="1" dirty="0" err="1" smtClean="0"/>
              <a:t>Patiri</a:t>
            </a:r>
            <a:endParaRPr lang="en-US" b="1" dirty="0" smtClean="0"/>
          </a:p>
          <a:p>
            <a:r>
              <a:rPr lang="en-US" dirty="0" smtClean="0"/>
              <a:t>Associate Professor</a:t>
            </a:r>
          </a:p>
          <a:p>
            <a:r>
              <a:rPr lang="en-US" dirty="0" smtClean="0"/>
              <a:t>Department of Political Science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Conclusion</a:t>
            </a:r>
            <a:endParaRPr lang="en-US" dirty="0" smtClean="0"/>
          </a:p>
          <a:p>
            <a:r>
              <a:rPr lang="en-US" dirty="0" smtClean="0"/>
              <a:t>The Council of Ministers is crucial in governance and policymaking.</a:t>
            </a:r>
          </a:p>
          <a:p>
            <a:r>
              <a:rPr lang="en-US" dirty="0" smtClean="0"/>
              <a:t>Ensures smooth functioning of the Indian democracy.</a:t>
            </a:r>
          </a:p>
          <a:p>
            <a:r>
              <a:rPr lang="en-US" dirty="0" smtClean="0"/>
              <a:t>Works towards national progress and development.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Introduction</a:t>
            </a:r>
            <a:endParaRPr lang="en-US" dirty="0" smtClean="0"/>
          </a:p>
          <a:p>
            <a:r>
              <a:rPr lang="en-US" dirty="0" smtClean="0"/>
              <a:t>The Council of Ministers is an essential part of the Indian Government.</a:t>
            </a:r>
          </a:p>
          <a:p>
            <a:r>
              <a:rPr lang="en-US" dirty="0" smtClean="0"/>
              <a:t>Headed by the Prime Minister, it aids and advises the President.</a:t>
            </a:r>
          </a:p>
          <a:p>
            <a:r>
              <a:rPr lang="en-US" dirty="0" smtClean="0"/>
              <a:t>Functions as the executive authority of India.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b="1" dirty="0" smtClean="0"/>
              <a:t>Composition of the Council of Ministers</a:t>
            </a:r>
            <a:endParaRPr lang="en-US" dirty="0" smtClean="0"/>
          </a:p>
          <a:p>
            <a:r>
              <a:rPr lang="en-US" b="1" dirty="0" smtClean="0"/>
              <a:t>Prime Minister</a:t>
            </a:r>
            <a:r>
              <a:rPr lang="en-US" dirty="0" smtClean="0"/>
              <a:t>: Head of the government.</a:t>
            </a:r>
          </a:p>
          <a:p>
            <a:r>
              <a:rPr lang="en-US" b="1" dirty="0" smtClean="0"/>
              <a:t>Cabinet Ministers</a:t>
            </a:r>
            <a:r>
              <a:rPr lang="en-US" dirty="0" smtClean="0"/>
              <a:t>: Key decision-makers in major ministries.</a:t>
            </a:r>
          </a:p>
          <a:p>
            <a:r>
              <a:rPr lang="en-US" b="1" dirty="0" smtClean="0"/>
              <a:t>Ministers of State (Independent Charge)</a:t>
            </a:r>
            <a:r>
              <a:rPr lang="en-US" dirty="0" smtClean="0"/>
              <a:t>: Handle specific portfolios independently.</a:t>
            </a:r>
          </a:p>
          <a:p>
            <a:r>
              <a:rPr lang="en-US" b="1" dirty="0" smtClean="0"/>
              <a:t>Ministers of State</a:t>
            </a:r>
            <a:r>
              <a:rPr lang="en-US" dirty="0" smtClean="0"/>
              <a:t>: Assist Cabinet Ministers in their duties.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Powers and Functions - Executive Functions</a:t>
            </a:r>
            <a:endParaRPr lang="en-US" dirty="0" smtClean="0"/>
          </a:p>
          <a:p>
            <a:r>
              <a:rPr lang="en-US" dirty="0" smtClean="0"/>
              <a:t>Formulates policies and implements laws.</a:t>
            </a:r>
          </a:p>
          <a:p>
            <a:r>
              <a:rPr lang="en-US" dirty="0" smtClean="0"/>
              <a:t>Administers Union government departments.</a:t>
            </a:r>
          </a:p>
          <a:p>
            <a:r>
              <a:rPr lang="en-US" dirty="0" smtClean="0"/>
              <a:t>Exercises control over administration.</a:t>
            </a:r>
          </a:p>
          <a:p>
            <a:r>
              <a:rPr lang="en-US" dirty="0" smtClean="0"/>
              <a:t>Oversees national security and foreign affairs.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Powers and Functions - Legislative Functions</a:t>
            </a:r>
            <a:endParaRPr lang="en-US" dirty="0" smtClean="0"/>
          </a:p>
          <a:p>
            <a:r>
              <a:rPr lang="en-US" dirty="0" smtClean="0"/>
              <a:t>Introduces and recommends bills in Parliament.</a:t>
            </a:r>
          </a:p>
          <a:p>
            <a:r>
              <a:rPr lang="en-US" dirty="0" smtClean="0"/>
              <a:t>Exercises control over lawmaking through majority support.</a:t>
            </a:r>
          </a:p>
          <a:p>
            <a:r>
              <a:rPr lang="en-US" dirty="0" smtClean="0"/>
              <a:t>Participates in Parliamentary debates and committees.</a:t>
            </a:r>
          </a:p>
          <a:p>
            <a:r>
              <a:rPr lang="en-US" dirty="0" smtClean="0"/>
              <a:t>Assists the President in ordinance-making power.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Powers and Functions - Financial Functions</a:t>
            </a:r>
            <a:endParaRPr lang="en-US" dirty="0" smtClean="0"/>
          </a:p>
          <a:p>
            <a:r>
              <a:rPr lang="en-US" dirty="0" smtClean="0"/>
              <a:t>Prepares and presents the Union Budget.</a:t>
            </a:r>
          </a:p>
          <a:p>
            <a:r>
              <a:rPr lang="en-US" dirty="0" smtClean="0"/>
              <a:t>Manages economic policies and financial decisions.</a:t>
            </a:r>
          </a:p>
          <a:p>
            <a:r>
              <a:rPr lang="en-US" dirty="0" smtClean="0"/>
              <a:t>Controls taxation and expenditure.</a:t>
            </a:r>
          </a:p>
          <a:p>
            <a:r>
              <a:rPr lang="en-US" dirty="0" smtClean="0"/>
              <a:t>Ensures financial stability of the country.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Powers and Functions - Policy-Making Functions</a:t>
            </a:r>
            <a:endParaRPr lang="en-US" dirty="0" smtClean="0"/>
          </a:p>
          <a:p>
            <a:r>
              <a:rPr lang="en-US" dirty="0" smtClean="0"/>
              <a:t>Frames domestic and international policies.</a:t>
            </a:r>
          </a:p>
          <a:p>
            <a:r>
              <a:rPr lang="en-US" dirty="0" smtClean="0"/>
              <a:t>Deals with issues related to defense, economy, and welfare.</a:t>
            </a:r>
          </a:p>
          <a:p>
            <a:r>
              <a:rPr lang="en-US" dirty="0" smtClean="0"/>
              <a:t>Ensures policy implementation for national growth.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Responsibilities to Parliament</a:t>
            </a:r>
            <a:endParaRPr lang="en-US" dirty="0" smtClean="0"/>
          </a:p>
          <a:p>
            <a:r>
              <a:rPr lang="en-US" dirty="0" smtClean="0"/>
              <a:t>Collectively responsible to the </a:t>
            </a:r>
            <a:r>
              <a:rPr lang="en-US" dirty="0" err="1" smtClean="0"/>
              <a:t>Lok</a:t>
            </a:r>
            <a:r>
              <a:rPr lang="en-US" dirty="0" smtClean="0"/>
              <a:t> </a:t>
            </a:r>
            <a:r>
              <a:rPr lang="en-US" dirty="0" err="1" smtClean="0"/>
              <a:t>Sabha</a:t>
            </a:r>
            <a:r>
              <a:rPr lang="en-US" dirty="0" smtClean="0"/>
              <a:t>.</a:t>
            </a:r>
          </a:p>
          <a:p>
            <a:r>
              <a:rPr lang="en-US" dirty="0" smtClean="0"/>
              <a:t>Must maintain confidence in the House.</a:t>
            </a:r>
          </a:p>
          <a:p>
            <a:r>
              <a:rPr lang="en-US" dirty="0" smtClean="0"/>
              <a:t>Can be dissolved if the majority is lost.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Role in Emergency Situations</a:t>
            </a:r>
            <a:endParaRPr lang="en-US" dirty="0" smtClean="0"/>
          </a:p>
          <a:p>
            <a:r>
              <a:rPr lang="en-US" dirty="0" smtClean="0"/>
              <a:t>Advises the President on National Emergency.</a:t>
            </a:r>
          </a:p>
          <a:p>
            <a:r>
              <a:rPr lang="en-US" dirty="0" smtClean="0"/>
              <a:t>Exercises special powers during crises.</a:t>
            </a:r>
          </a:p>
          <a:p>
            <a:r>
              <a:rPr lang="en-US" dirty="0" smtClean="0"/>
              <a:t>Handles law and order, economic, and political stability.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3</TotalTime>
  <Words>302</Words>
  <Application>Microsoft Office PowerPoint</Application>
  <PresentationFormat>On-screen Show (4:3)</PresentationFormat>
  <Paragraphs>45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Solstice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Council of Ministers</dc:title>
  <dc:creator>Admin</dc:creator>
  <cp:lastModifiedBy>Admin</cp:lastModifiedBy>
  <cp:revision>4</cp:revision>
  <dcterms:created xsi:type="dcterms:W3CDTF">2006-08-16T00:00:00Z</dcterms:created>
  <dcterms:modified xsi:type="dcterms:W3CDTF">2026-03-13T09:31:46Z</dcterms:modified>
</cp:coreProperties>
</file>